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F:\cotton%20xylan%20genes2\GT43\IRX9L%20and%20IRX14L%20coexpression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F:\cotton%20xylan%20genes2\GT8\105gohirgt8total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F:\cotton%20xylan%20genes2\GT8\105gohirgt8total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2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3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4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5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6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7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8.bin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../embeddings/oleObject9.bin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../embeddings/oleObject10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Gh_A02G0815IRX9L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Sheet1!$A$3:$A$24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Sheet1!$B$3:$B$24</c:f>
              <c:numCache>
                <c:formatCode>General</c:formatCode>
                <c:ptCount val="22"/>
                <c:pt idx="0">
                  <c:v>3.45</c:v>
                </c:pt>
                <c:pt idx="1">
                  <c:v>3.23</c:v>
                </c:pt>
                <c:pt idx="2">
                  <c:v>13.36</c:v>
                </c:pt>
                <c:pt idx="3">
                  <c:v>5.52</c:v>
                </c:pt>
                <c:pt idx="4">
                  <c:v>5.48</c:v>
                </c:pt>
                <c:pt idx="5">
                  <c:v>9.43</c:v>
                </c:pt>
                <c:pt idx="6">
                  <c:v>4.5999999999999996</c:v>
                </c:pt>
                <c:pt idx="7">
                  <c:v>5.83</c:v>
                </c:pt>
                <c:pt idx="8">
                  <c:v>8.85</c:v>
                </c:pt>
                <c:pt idx="9">
                  <c:v>6.28</c:v>
                </c:pt>
                <c:pt idx="10">
                  <c:v>8.06</c:v>
                </c:pt>
                <c:pt idx="11">
                  <c:v>4.62</c:v>
                </c:pt>
                <c:pt idx="12">
                  <c:v>5.71</c:v>
                </c:pt>
                <c:pt idx="13">
                  <c:v>2.5099999999999998</c:v>
                </c:pt>
                <c:pt idx="14">
                  <c:v>7.05</c:v>
                </c:pt>
                <c:pt idx="15">
                  <c:v>5.97</c:v>
                </c:pt>
                <c:pt idx="16">
                  <c:v>7.53</c:v>
                </c:pt>
                <c:pt idx="17">
                  <c:v>5.04</c:v>
                </c:pt>
                <c:pt idx="18">
                  <c:v>4.97</c:v>
                </c:pt>
                <c:pt idx="19">
                  <c:v>7.02</c:v>
                </c:pt>
                <c:pt idx="20">
                  <c:v>7.37</c:v>
                </c:pt>
                <c:pt idx="21">
                  <c:v>5.93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41-4685-AA28-38F023562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604072"/>
        <c:axId val="333606816"/>
      </c:barChart>
      <c:catAx>
        <c:axId val="33360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3606816"/>
        <c:crosses val="autoZero"/>
        <c:auto val="1"/>
        <c:lblAlgn val="ctr"/>
        <c:lblOffset val="100"/>
        <c:noMultiLvlLbl val="0"/>
      </c:catAx>
      <c:valAx>
        <c:axId val="3336068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3604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Gh_A01G1031IRX9L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Sheet1!$A$434:$A$455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Sheet1!$B$434:$B$455</c:f>
              <c:numCache>
                <c:formatCode>General</c:formatCode>
                <c:ptCount val="22"/>
                <c:pt idx="0">
                  <c:v>1.84</c:v>
                </c:pt>
                <c:pt idx="1">
                  <c:v>4.3099999999999996</c:v>
                </c:pt>
                <c:pt idx="2">
                  <c:v>2.16</c:v>
                </c:pt>
                <c:pt idx="3">
                  <c:v>3.79</c:v>
                </c:pt>
                <c:pt idx="4">
                  <c:v>3.06</c:v>
                </c:pt>
                <c:pt idx="5">
                  <c:v>0.99</c:v>
                </c:pt>
                <c:pt idx="6">
                  <c:v>4.2</c:v>
                </c:pt>
                <c:pt idx="7">
                  <c:v>3.65</c:v>
                </c:pt>
                <c:pt idx="8">
                  <c:v>3.85</c:v>
                </c:pt>
                <c:pt idx="9">
                  <c:v>3.82</c:v>
                </c:pt>
                <c:pt idx="10">
                  <c:v>2.54</c:v>
                </c:pt>
                <c:pt idx="11">
                  <c:v>2.2799999999999998</c:v>
                </c:pt>
                <c:pt idx="12">
                  <c:v>4.18</c:v>
                </c:pt>
                <c:pt idx="13">
                  <c:v>1.91</c:v>
                </c:pt>
                <c:pt idx="14">
                  <c:v>5.12</c:v>
                </c:pt>
                <c:pt idx="15">
                  <c:v>2.79</c:v>
                </c:pt>
                <c:pt idx="16">
                  <c:v>3.96</c:v>
                </c:pt>
                <c:pt idx="17">
                  <c:v>3.54</c:v>
                </c:pt>
                <c:pt idx="18">
                  <c:v>2.85</c:v>
                </c:pt>
                <c:pt idx="19">
                  <c:v>2</c:v>
                </c:pt>
                <c:pt idx="20">
                  <c:v>3.62</c:v>
                </c:pt>
                <c:pt idx="21">
                  <c:v>2.5499999999999998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F8-44B6-BA53-DD61094CA9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605248"/>
        <c:axId val="333607992"/>
      </c:barChart>
      <c:catAx>
        <c:axId val="33360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3607992"/>
        <c:crosses val="autoZero"/>
        <c:auto val="1"/>
        <c:lblAlgn val="ctr"/>
        <c:lblOffset val="100"/>
        <c:noMultiLvlLbl val="0"/>
      </c:catAx>
      <c:valAx>
        <c:axId val="3336079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3605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Gh_D03G0590GUX3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xlsWorksheetName!$A$55</c:f>
              <c:strCache>
                <c:ptCount val="1"/>
                <c:pt idx="0">
                  <c:v>Gohir.D03G061300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xlsWorksheetName!$B$1:$W$1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xlsWorksheetName!$B$55:$W$55</c:f>
              <c:numCache>
                <c:formatCode>General</c:formatCode>
                <c:ptCount val="22"/>
                <c:pt idx="0">
                  <c:v>1.51</c:v>
                </c:pt>
                <c:pt idx="1">
                  <c:v>1.65</c:v>
                </c:pt>
                <c:pt idx="2">
                  <c:v>0.31</c:v>
                </c:pt>
                <c:pt idx="3">
                  <c:v>1.27</c:v>
                </c:pt>
                <c:pt idx="4">
                  <c:v>0.6</c:v>
                </c:pt>
                <c:pt idx="5">
                  <c:v>0.3</c:v>
                </c:pt>
                <c:pt idx="6">
                  <c:v>5.51</c:v>
                </c:pt>
                <c:pt idx="7">
                  <c:v>1.0900000000000001</c:v>
                </c:pt>
                <c:pt idx="8">
                  <c:v>1.49</c:v>
                </c:pt>
                <c:pt idx="9">
                  <c:v>0.61</c:v>
                </c:pt>
                <c:pt idx="10">
                  <c:v>1.46</c:v>
                </c:pt>
                <c:pt idx="11">
                  <c:v>1.01</c:v>
                </c:pt>
                <c:pt idx="12">
                  <c:v>0.47</c:v>
                </c:pt>
                <c:pt idx="13">
                  <c:v>1.19</c:v>
                </c:pt>
                <c:pt idx="14">
                  <c:v>1.69</c:v>
                </c:pt>
                <c:pt idx="15">
                  <c:v>2.34</c:v>
                </c:pt>
                <c:pt idx="16">
                  <c:v>2.0499999999999998</c:v>
                </c:pt>
                <c:pt idx="17">
                  <c:v>0.98</c:v>
                </c:pt>
                <c:pt idx="18">
                  <c:v>1.03</c:v>
                </c:pt>
                <c:pt idx="19">
                  <c:v>2.0099999999999998</c:v>
                </c:pt>
                <c:pt idx="20">
                  <c:v>2.76</c:v>
                </c:pt>
                <c:pt idx="21">
                  <c:v>2.0299999999999998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AC-4DB3-B8F2-7E2FBB81B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7291304"/>
        <c:axId val="467282288"/>
      </c:barChart>
      <c:catAx>
        <c:axId val="46729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7282288"/>
        <c:crosses val="autoZero"/>
        <c:auto val="1"/>
        <c:lblAlgn val="ctr"/>
        <c:lblOffset val="100"/>
        <c:noMultiLvlLbl val="0"/>
      </c:catAx>
      <c:valAx>
        <c:axId val="4672822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7291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Gh_D05G2574GUX3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xlsWorksheetName!$A$72</c:f>
              <c:strCache>
                <c:ptCount val="1"/>
                <c:pt idx="0">
                  <c:v>Gohir.D05G271700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xlsWorksheetName!$B$1:$W$1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xlsWorksheetName!$B$72:$W$72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2.91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1.49</c:v>
                </c:pt>
                <c:pt idx="9">
                  <c:v>9.3699999999999992</c:v>
                </c:pt>
                <c:pt idx="10">
                  <c:v>0.51</c:v>
                </c:pt>
                <c:pt idx="11">
                  <c:v>0.57999999999999996</c:v>
                </c:pt>
                <c:pt idx="12">
                  <c:v>0.95</c:v>
                </c:pt>
                <c:pt idx="13">
                  <c:v>2.2400000000000002</c:v>
                </c:pt>
                <c:pt idx="14">
                  <c:v>1.49</c:v>
                </c:pt>
                <c:pt idx="15">
                  <c:v>0</c:v>
                </c:pt>
                <c:pt idx="16">
                  <c:v>5.82</c:v>
                </c:pt>
                <c:pt idx="17">
                  <c:v>19.420000000000002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13.89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7-4665-9EAD-833460430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7280720"/>
        <c:axId val="467288560"/>
      </c:barChart>
      <c:catAx>
        <c:axId val="46728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7288560"/>
        <c:crosses val="autoZero"/>
        <c:auto val="1"/>
        <c:lblAlgn val="ctr"/>
        <c:lblOffset val="100"/>
        <c:noMultiLvlLbl val="0"/>
      </c:catAx>
      <c:valAx>
        <c:axId val="4672885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728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Gh_A11G1802IRX14L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7963889359213138"/>
          <c:y val="4.82674566669265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Sheet1!$A$256:$A$277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Sheet1!$B$256:$B$277</c:f>
              <c:numCache>
                <c:formatCode>General</c:formatCode>
                <c:ptCount val="22"/>
                <c:pt idx="0">
                  <c:v>8.06</c:v>
                </c:pt>
                <c:pt idx="1">
                  <c:v>15.47</c:v>
                </c:pt>
                <c:pt idx="2">
                  <c:v>24.67</c:v>
                </c:pt>
                <c:pt idx="3">
                  <c:v>8.1199999999999992</c:v>
                </c:pt>
                <c:pt idx="4">
                  <c:v>7.65</c:v>
                </c:pt>
                <c:pt idx="5">
                  <c:v>33.03</c:v>
                </c:pt>
                <c:pt idx="6">
                  <c:v>12.9</c:v>
                </c:pt>
                <c:pt idx="7">
                  <c:v>9.2200000000000006</c:v>
                </c:pt>
                <c:pt idx="8">
                  <c:v>7.38</c:v>
                </c:pt>
                <c:pt idx="9">
                  <c:v>6.62</c:v>
                </c:pt>
                <c:pt idx="10">
                  <c:v>6.88</c:v>
                </c:pt>
                <c:pt idx="11">
                  <c:v>7.1</c:v>
                </c:pt>
                <c:pt idx="12">
                  <c:v>7.45</c:v>
                </c:pt>
                <c:pt idx="13">
                  <c:v>8.27</c:v>
                </c:pt>
                <c:pt idx="14">
                  <c:v>15.59</c:v>
                </c:pt>
                <c:pt idx="15">
                  <c:v>13.36</c:v>
                </c:pt>
                <c:pt idx="16">
                  <c:v>7.69</c:v>
                </c:pt>
                <c:pt idx="17">
                  <c:v>4.88</c:v>
                </c:pt>
                <c:pt idx="18">
                  <c:v>8.81</c:v>
                </c:pt>
                <c:pt idx="19">
                  <c:v>15.5</c:v>
                </c:pt>
                <c:pt idx="20">
                  <c:v>8.64</c:v>
                </c:pt>
                <c:pt idx="21">
                  <c:v>7.27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7C-4B56-8268-84DC52D15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686048"/>
        <c:axId val="333688792"/>
      </c:barChart>
      <c:catAx>
        <c:axId val="33368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3688792"/>
        <c:crosses val="autoZero"/>
        <c:auto val="1"/>
        <c:lblAlgn val="ctr"/>
        <c:lblOffset val="100"/>
        <c:noMultiLvlLbl val="0"/>
      </c:catAx>
      <c:valAx>
        <c:axId val="3336887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36860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Gh_D02G0864IRX9L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Sheet1!$A$28:$A$49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Sheet1!$B$28:$B$49</c:f>
              <c:numCache>
                <c:formatCode>General</c:formatCode>
                <c:ptCount val="22"/>
                <c:pt idx="0">
                  <c:v>4.3600000000000003</c:v>
                </c:pt>
                <c:pt idx="1">
                  <c:v>5.23</c:v>
                </c:pt>
                <c:pt idx="2">
                  <c:v>6.26</c:v>
                </c:pt>
                <c:pt idx="3">
                  <c:v>8.09</c:v>
                </c:pt>
                <c:pt idx="4">
                  <c:v>5.91</c:v>
                </c:pt>
                <c:pt idx="5">
                  <c:v>7.97</c:v>
                </c:pt>
                <c:pt idx="6">
                  <c:v>3.62</c:v>
                </c:pt>
                <c:pt idx="7">
                  <c:v>6.05</c:v>
                </c:pt>
                <c:pt idx="8">
                  <c:v>7.76</c:v>
                </c:pt>
                <c:pt idx="9">
                  <c:v>4.8099999999999996</c:v>
                </c:pt>
                <c:pt idx="10">
                  <c:v>7.1</c:v>
                </c:pt>
                <c:pt idx="11">
                  <c:v>4.6100000000000003</c:v>
                </c:pt>
                <c:pt idx="12">
                  <c:v>6.52</c:v>
                </c:pt>
                <c:pt idx="13">
                  <c:v>3.24</c:v>
                </c:pt>
                <c:pt idx="14">
                  <c:v>8.8800000000000008</c:v>
                </c:pt>
                <c:pt idx="15">
                  <c:v>7.48</c:v>
                </c:pt>
                <c:pt idx="16">
                  <c:v>5.95</c:v>
                </c:pt>
                <c:pt idx="17">
                  <c:v>6.18</c:v>
                </c:pt>
                <c:pt idx="18">
                  <c:v>6.18</c:v>
                </c:pt>
                <c:pt idx="19">
                  <c:v>6.88</c:v>
                </c:pt>
                <c:pt idx="20">
                  <c:v>6.37</c:v>
                </c:pt>
                <c:pt idx="21">
                  <c:v>5.49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E-4817-A19F-DDF502D27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609952"/>
        <c:axId val="333607600"/>
      </c:barChart>
      <c:catAx>
        <c:axId val="33360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3607600"/>
        <c:crosses val="autoZero"/>
        <c:auto val="1"/>
        <c:lblAlgn val="ctr"/>
        <c:lblOffset val="100"/>
        <c:noMultiLvlLbl val="0"/>
      </c:catAx>
      <c:valAx>
        <c:axId val="3336076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360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Gh_A10G1553RWA2</a:t>
            </a:r>
            <a:endParaRPr lang="zh-CN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Sheet1!$A$3:$A$24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Sheet1!$B$3:$B$24</c:f>
              <c:numCache>
                <c:formatCode>General</c:formatCode>
                <c:ptCount val="22"/>
                <c:pt idx="0">
                  <c:v>10.050000000000001</c:v>
                </c:pt>
                <c:pt idx="1">
                  <c:v>15.38</c:v>
                </c:pt>
                <c:pt idx="2">
                  <c:v>22.94</c:v>
                </c:pt>
                <c:pt idx="3">
                  <c:v>13.85</c:v>
                </c:pt>
                <c:pt idx="4">
                  <c:v>17.21</c:v>
                </c:pt>
                <c:pt idx="5">
                  <c:v>8.69</c:v>
                </c:pt>
                <c:pt idx="6">
                  <c:v>8.89</c:v>
                </c:pt>
                <c:pt idx="7">
                  <c:v>10.55</c:v>
                </c:pt>
                <c:pt idx="8">
                  <c:v>9.39</c:v>
                </c:pt>
                <c:pt idx="9">
                  <c:v>14.1</c:v>
                </c:pt>
                <c:pt idx="10">
                  <c:v>12.77</c:v>
                </c:pt>
                <c:pt idx="11">
                  <c:v>6.39</c:v>
                </c:pt>
                <c:pt idx="12">
                  <c:v>11.44</c:v>
                </c:pt>
                <c:pt idx="13">
                  <c:v>9</c:v>
                </c:pt>
                <c:pt idx="14">
                  <c:v>13.86</c:v>
                </c:pt>
                <c:pt idx="15">
                  <c:v>17.440000000000001</c:v>
                </c:pt>
                <c:pt idx="16">
                  <c:v>15.1</c:v>
                </c:pt>
                <c:pt idx="17">
                  <c:v>14.3</c:v>
                </c:pt>
                <c:pt idx="18">
                  <c:v>11.26</c:v>
                </c:pt>
                <c:pt idx="19">
                  <c:v>16.649999999999999</c:v>
                </c:pt>
                <c:pt idx="20">
                  <c:v>32.909999999999997</c:v>
                </c:pt>
                <c:pt idx="21">
                  <c:v>20.96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EB-4712-B184-4471236D2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590208"/>
        <c:axId val="335590992"/>
      </c:barChart>
      <c:catAx>
        <c:axId val="33559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5590992"/>
        <c:crosses val="autoZero"/>
        <c:auto val="1"/>
        <c:lblAlgn val="ctr"/>
        <c:lblOffset val="100"/>
        <c:noMultiLvlLbl val="0"/>
      </c:catAx>
      <c:valAx>
        <c:axId val="335590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" lastClr="FFFFFF">
                <a:lumMod val="8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559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CN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Gh_D10G1803RWA2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Sheet1!$A$133:$A$154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Sheet1!$B$133:$B$154</c:f>
              <c:numCache>
                <c:formatCode>General</c:formatCode>
                <c:ptCount val="22"/>
                <c:pt idx="0">
                  <c:v>11.22</c:v>
                </c:pt>
                <c:pt idx="1">
                  <c:v>14.69</c:v>
                </c:pt>
                <c:pt idx="2">
                  <c:v>19.78</c:v>
                </c:pt>
                <c:pt idx="3">
                  <c:v>9.36</c:v>
                </c:pt>
                <c:pt idx="4">
                  <c:v>14.45</c:v>
                </c:pt>
                <c:pt idx="5">
                  <c:v>8.26</c:v>
                </c:pt>
                <c:pt idx="6">
                  <c:v>5.24</c:v>
                </c:pt>
                <c:pt idx="7">
                  <c:v>10.85</c:v>
                </c:pt>
                <c:pt idx="8">
                  <c:v>6.05</c:v>
                </c:pt>
                <c:pt idx="9">
                  <c:v>12.24</c:v>
                </c:pt>
                <c:pt idx="10">
                  <c:v>10.54</c:v>
                </c:pt>
                <c:pt idx="11">
                  <c:v>5.86</c:v>
                </c:pt>
                <c:pt idx="12">
                  <c:v>8.0299999999999994</c:v>
                </c:pt>
                <c:pt idx="13">
                  <c:v>5.63</c:v>
                </c:pt>
                <c:pt idx="14">
                  <c:v>11.31</c:v>
                </c:pt>
                <c:pt idx="15">
                  <c:v>12.88</c:v>
                </c:pt>
                <c:pt idx="16">
                  <c:v>8.4600000000000009</c:v>
                </c:pt>
                <c:pt idx="17">
                  <c:v>9.84</c:v>
                </c:pt>
                <c:pt idx="18">
                  <c:v>8.74</c:v>
                </c:pt>
                <c:pt idx="19">
                  <c:v>13.93</c:v>
                </c:pt>
                <c:pt idx="20">
                  <c:v>15.3</c:v>
                </c:pt>
                <c:pt idx="21">
                  <c:v>10.79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68-47FF-BBEB-C8BEA4779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131872"/>
        <c:axId val="379130696"/>
      </c:barChart>
      <c:catAx>
        <c:axId val="37913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9130696"/>
        <c:crosses val="autoZero"/>
        <c:auto val="1"/>
        <c:lblAlgn val="ctr"/>
        <c:lblOffset val="100"/>
        <c:noMultiLvlLbl val="0"/>
      </c:catAx>
      <c:valAx>
        <c:axId val="379130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" lastClr="FFFFFF">
                <a:lumMod val="8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913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Gh_A05G1263RWA1/3/4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Sheet1!$A$107:$A$128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Sheet1!$B$107:$B$128</c:f>
              <c:numCache>
                <c:formatCode>General</c:formatCode>
                <c:ptCount val="22"/>
                <c:pt idx="0">
                  <c:v>8.75</c:v>
                </c:pt>
                <c:pt idx="1">
                  <c:v>19.57</c:v>
                </c:pt>
                <c:pt idx="2">
                  <c:v>25.71</c:v>
                </c:pt>
                <c:pt idx="3">
                  <c:v>7.02</c:v>
                </c:pt>
                <c:pt idx="4">
                  <c:v>10.5</c:v>
                </c:pt>
                <c:pt idx="5">
                  <c:v>8.32</c:v>
                </c:pt>
                <c:pt idx="6">
                  <c:v>4.84</c:v>
                </c:pt>
                <c:pt idx="7">
                  <c:v>7.34</c:v>
                </c:pt>
                <c:pt idx="8">
                  <c:v>7.49</c:v>
                </c:pt>
                <c:pt idx="9">
                  <c:v>8.61</c:v>
                </c:pt>
                <c:pt idx="10">
                  <c:v>6.99</c:v>
                </c:pt>
                <c:pt idx="11">
                  <c:v>9.64</c:v>
                </c:pt>
                <c:pt idx="12">
                  <c:v>6.44</c:v>
                </c:pt>
                <c:pt idx="13">
                  <c:v>6.4</c:v>
                </c:pt>
                <c:pt idx="14">
                  <c:v>12.46</c:v>
                </c:pt>
                <c:pt idx="15">
                  <c:v>17.399999999999999</c:v>
                </c:pt>
                <c:pt idx="16">
                  <c:v>11.3</c:v>
                </c:pt>
                <c:pt idx="17">
                  <c:v>9.32</c:v>
                </c:pt>
                <c:pt idx="18">
                  <c:v>3.07</c:v>
                </c:pt>
                <c:pt idx="19">
                  <c:v>3.97</c:v>
                </c:pt>
                <c:pt idx="20">
                  <c:v>8.51</c:v>
                </c:pt>
                <c:pt idx="21">
                  <c:v>10.72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9-437C-A1C1-8DA7B4642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586680"/>
        <c:axId val="335579232"/>
      </c:barChart>
      <c:catAx>
        <c:axId val="33558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5579232"/>
        <c:crosses val="autoZero"/>
        <c:auto val="1"/>
        <c:lblAlgn val="ctr"/>
        <c:lblOffset val="100"/>
        <c:noMultiLvlLbl val="0"/>
      </c:catAx>
      <c:valAx>
        <c:axId val="3355792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FOKM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" lastClr="FFFFFF">
                <a:lumMod val="8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5586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Gh_D10G2389TBL32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1824247140127997"/>
          <c:y val="0.27449257620214995"/>
          <c:w val="0.88088693959374398"/>
          <c:h val="0.496774650736936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Sheet1!$A$27:$A$48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Sheet1!$B$27:$B$48</c:f>
              <c:numCache>
                <c:formatCode>General</c:formatCode>
                <c:ptCount val="22"/>
                <c:pt idx="0">
                  <c:v>8.81</c:v>
                </c:pt>
                <c:pt idx="1">
                  <c:v>7.19</c:v>
                </c:pt>
                <c:pt idx="2">
                  <c:v>18.809999999999999</c:v>
                </c:pt>
                <c:pt idx="3">
                  <c:v>7.11</c:v>
                </c:pt>
                <c:pt idx="4">
                  <c:v>15.64</c:v>
                </c:pt>
                <c:pt idx="5">
                  <c:v>5.73</c:v>
                </c:pt>
                <c:pt idx="6">
                  <c:v>3.05</c:v>
                </c:pt>
                <c:pt idx="7">
                  <c:v>3.48</c:v>
                </c:pt>
                <c:pt idx="8">
                  <c:v>1.46</c:v>
                </c:pt>
                <c:pt idx="9">
                  <c:v>3.43</c:v>
                </c:pt>
                <c:pt idx="10">
                  <c:v>1.35</c:v>
                </c:pt>
                <c:pt idx="11">
                  <c:v>3.37</c:v>
                </c:pt>
                <c:pt idx="12">
                  <c:v>2.5099999999999998</c:v>
                </c:pt>
                <c:pt idx="13">
                  <c:v>7.3</c:v>
                </c:pt>
                <c:pt idx="14">
                  <c:v>4.7699999999999996</c:v>
                </c:pt>
                <c:pt idx="15">
                  <c:v>12.14</c:v>
                </c:pt>
                <c:pt idx="16">
                  <c:v>8.6</c:v>
                </c:pt>
                <c:pt idx="17">
                  <c:v>12.15</c:v>
                </c:pt>
                <c:pt idx="18">
                  <c:v>1.01</c:v>
                </c:pt>
                <c:pt idx="19">
                  <c:v>0.61</c:v>
                </c:pt>
                <c:pt idx="20">
                  <c:v>14.62</c:v>
                </c:pt>
                <c:pt idx="21">
                  <c:v>9.85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E6-4176-9FB9-F8B8A2010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579624"/>
        <c:axId val="335587856"/>
      </c:barChart>
      <c:catAx>
        <c:axId val="33557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5587856"/>
        <c:crosses val="autoZero"/>
        <c:auto val="1"/>
        <c:lblAlgn val="ctr"/>
        <c:lblOffset val="100"/>
        <c:noMultiLvlLbl val="0"/>
      </c:catAx>
      <c:valAx>
        <c:axId val="3355878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FPKM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" lastClr="FFFFFF">
                <a:lumMod val="8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557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Gh_D05G1431RWA1/3/4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Sheet1!$A$28:$A$49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Sheet1!$B$28:$B$49</c:f>
              <c:numCache>
                <c:formatCode>General</c:formatCode>
                <c:ptCount val="22"/>
                <c:pt idx="0">
                  <c:v>9.2799999999999994</c:v>
                </c:pt>
                <c:pt idx="1">
                  <c:v>22.74</c:v>
                </c:pt>
                <c:pt idx="2">
                  <c:v>65.88</c:v>
                </c:pt>
                <c:pt idx="3">
                  <c:v>16.91</c:v>
                </c:pt>
                <c:pt idx="4">
                  <c:v>14.15</c:v>
                </c:pt>
                <c:pt idx="5">
                  <c:v>21.77</c:v>
                </c:pt>
                <c:pt idx="6">
                  <c:v>14.12</c:v>
                </c:pt>
                <c:pt idx="7">
                  <c:v>9.9700000000000006</c:v>
                </c:pt>
                <c:pt idx="8">
                  <c:v>9.56</c:v>
                </c:pt>
                <c:pt idx="9">
                  <c:v>8.33</c:v>
                </c:pt>
                <c:pt idx="10">
                  <c:v>9.5299999999999994</c:v>
                </c:pt>
                <c:pt idx="11">
                  <c:v>11.81</c:v>
                </c:pt>
                <c:pt idx="12">
                  <c:v>9.77</c:v>
                </c:pt>
                <c:pt idx="13">
                  <c:v>5.85</c:v>
                </c:pt>
                <c:pt idx="14">
                  <c:v>15.03</c:v>
                </c:pt>
                <c:pt idx="15">
                  <c:v>34.99</c:v>
                </c:pt>
                <c:pt idx="16">
                  <c:v>19.91</c:v>
                </c:pt>
                <c:pt idx="17">
                  <c:v>10.41</c:v>
                </c:pt>
                <c:pt idx="18">
                  <c:v>7.38</c:v>
                </c:pt>
                <c:pt idx="19">
                  <c:v>11.94</c:v>
                </c:pt>
                <c:pt idx="20">
                  <c:v>61.26</c:v>
                </c:pt>
                <c:pt idx="21">
                  <c:v>38.57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95-4421-8A42-E0E8CC8FE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586288"/>
        <c:axId val="335588248"/>
      </c:barChart>
      <c:catAx>
        <c:axId val="33558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5588248"/>
        <c:crosses val="autoZero"/>
        <c:auto val="1"/>
        <c:lblAlgn val="ctr"/>
        <c:lblOffset val="100"/>
        <c:noMultiLvlLbl val="0"/>
      </c:catAx>
      <c:valAx>
        <c:axId val="3355882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FPKM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" lastClr="FFFFFF">
                <a:lumMod val="8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5586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Gh_A13G1420gux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xlsWorksheetName!$A$40</c:f>
              <c:strCache>
                <c:ptCount val="1"/>
                <c:pt idx="0">
                  <c:v>Gohir.A13G161600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xlsWorksheetName!$B$1:$W$1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xlsWorksheetName!$B$40:$W$40</c:f>
              <c:numCache>
                <c:formatCode>General</c:formatCode>
                <c:ptCount val="22"/>
                <c:pt idx="0">
                  <c:v>3.34</c:v>
                </c:pt>
                <c:pt idx="1">
                  <c:v>8.99</c:v>
                </c:pt>
                <c:pt idx="2">
                  <c:v>10.52</c:v>
                </c:pt>
                <c:pt idx="3">
                  <c:v>10.199999999999999</c:v>
                </c:pt>
                <c:pt idx="4">
                  <c:v>6.38</c:v>
                </c:pt>
                <c:pt idx="5">
                  <c:v>7.48</c:v>
                </c:pt>
                <c:pt idx="6">
                  <c:v>17.239999999999998</c:v>
                </c:pt>
                <c:pt idx="7">
                  <c:v>13.79</c:v>
                </c:pt>
                <c:pt idx="8">
                  <c:v>4.04</c:v>
                </c:pt>
                <c:pt idx="9">
                  <c:v>3.15</c:v>
                </c:pt>
                <c:pt idx="10">
                  <c:v>3.34</c:v>
                </c:pt>
                <c:pt idx="11">
                  <c:v>4.37</c:v>
                </c:pt>
                <c:pt idx="12">
                  <c:v>5.44</c:v>
                </c:pt>
                <c:pt idx="13">
                  <c:v>4.28</c:v>
                </c:pt>
                <c:pt idx="14">
                  <c:v>9.0399999999999991</c:v>
                </c:pt>
                <c:pt idx="15">
                  <c:v>11.4</c:v>
                </c:pt>
                <c:pt idx="16">
                  <c:v>2.5299999999999998</c:v>
                </c:pt>
                <c:pt idx="17">
                  <c:v>2.0699999999999998</c:v>
                </c:pt>
                <c:pt idx="18">
                  <c:v>7.64</c:v>
                </c:pt>
                <c:pt idx="19">
                  <c:v>7.21</c:v>
                </c:pt>
                <c:pt idx="20">
                  <c:v>10.28</c:v>
                </c:pt>
                <c:pt idx="21">
                  <c:v>6.06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59-4834-B246-1629D3B7E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237848"/>
        <c:axId val="554238632"/>
      </c:barChart>
      <c:catAx>
        <c:axId val="55423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54238632"/>
        <c:crosses val="autoZero"/>
        <c:auto val="1"/>
        <c:lblAlgn val="ctr"/>
        <c:lblOffset val="100"/>
        <c:noMultiLvlLbl val="0"/>
      </c:catAx>
      <c:valAx>
        <c:axId val="5542386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54237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</a:rPr>
              <a:t>Gh_D13G1789gux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xlsWorksheetName!$A$86</c:f>
              <c:strCache>
                <c:ptCount val="1"/>
                <c:pt idx="0">
                  <c:v>Gohir.D13G172400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xlsWorksheetName!$B$1:$W$1</c:f>
              <c:strCache>
                <c:ptCount val="22"/>
                <c:pt idx="0">
                  <c:v>Calycle</c:v>
                </c:pt>
                <c:pt idx="1">
                  <c:v>Leaf</c:v>
                </c:pt>
                <c:pt idx="2">
                  <c:v>Petal</c:v>
                </c:pt>
                <c:pt idx="3">
                  <c:v>Pistil</c:v>
                </c:pt>
                <c:pt idx="4">
                  <c:v>Root</c:v>
                </c:pt>
                <c:pt idx="5">
                  <c:v>Stamen</c:v>
                </c:pt>
                <c:pt idx="6">
                  <c:v>Stem</c:v>
                </c:pt>
                <c:pt idx="7">
                  <c:v>Torus</c:v>
                </c:pt>
                <c:pt idx="8">
                  <c:v>N3O</c:v>
                </c:pt>
                <c:pt idx="9">
                  <c:v>N1O</c:v>
                </c:pt>
                <c:pt idx="10">
                  <c:v>0O</c:v>
                </c:pt>
                <c:pt idx="11">
                  <c:v>1O</c:v>
                </c:pt>
                <c:pt idx="12">
                  <c:v>3O</c:v>
                </c:pt>
                <c:pt idx="13">
                  <c:v>5O</c:v>
                </c:pt>
                <c:pt idx="14">
                  <c:v>10O</c:v>
                </c:pt>
                <c:pt idx="15">
                  <c:v>20O</c:v>
                </c:pt>
                <c:pt idx="16">
                  <c:v>25O</c:v>
                </c:pt>
                <c:pt idx="17">
                  <c:v>35O</c:v>
                </c:pt>
                <c:pt idx="18">
                  <c:v>5F</c:v>
                </c:pt>
                <c:pt idx="19">
                  <c:v>10F</c:v>
                </c:pt>
                <c:pt idx="20">
                  <c:v>20F</c:v>
                </c:pt>
                <c:pt idx="21">
                  <c:v>25F</c:v>
                </c:pt>
              </c:strCache>
            </c:strRef>
          </c:cat>
          <c:val>
            <c:numRef>
              <c:f>xlsWorksheetName!$B$86:$W$86</c:f>
              <c:numCache>
                <c:formatCode>General</c:formatCode>
                <c:ptCount val="22"/>
                <c:pt idx="0">
                  <c:v>4.08</c:v>
                </c:pt>
                <c:pt idx="1">
                  <c:v>9.73</c:v>
                </c:pt>
                <c:pt idx="2">
                  <c:v>10.88</c:v>
                </c:pt>
                <c:pt idx="3">
                  <c:v>12.83</c:v>
                </c:pt>
                <c:pt idx="4">
                  <c:v>7.63</c:v>
                </c:pt>
                <c:pt idx="5">
                  <c:v>8.86</c:v>
                </c:pt>
                <c:pt idx="6">
                  <c:v>18.28</c:v>
                </c:pt>
                <c:pt idx="7">
                  <c:v>14.43</c:v>
                </c:pt>
                <c:pt idx="8">
                  <c:v>3.73</c:v>
                </c:pt>
                <c:pt idx="9">
                  <c:v>3.19</c:v>
                </c:pt>
                <c:pt idx="10">
                  <c:v>3.23</c:v>
                </c:pt>
                <c:pt idx="11">
                  <c:v>3.66</c:v>
                </c:pt>
                <c:pt idx="12">
                  <c:v>5.27</c:v>
                </c:pt>
                <c:pt idx="13">
                  <c:v>1.72</c:v>
                </c:pt>
                <c:pt idx="14">
                  <c:v>7.38</c:v>
                </c:pt>
                <c:pt idx="15">
                  <c:v>11.56</c:v>
                </c:pt>
                <c:pt idx="16">
                  <c:v>7.26</c:v>
                </c:pt>
                <c:pt idx="17">
                  <c:v>3.93</c:v>
                </c:pt>
                <c:pt idx="18">
                  <c:v>5.17</c:v>
                </c:pt>
                <c:pt idx="19">
                  <c:v>5.01</c:v>
                </c:pt>
                <c:pt idx="20">
                  <c:v>9.76</c:v>
                </c:pt>
                <c:pt idx="21">
                  <c:v>7.96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D5-401B-9924-D6F7E596A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7291696"/>
        <c:axId val="467290128"/>
      </c:barChart>
      <c:catAx>
        <c:axId val="46729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7290128"/>
        <c:crosses val="autoZero"/>
        <c:auto val="1"/>
        <c:lblAlgn val="ctr"/>
        <c:lblOffset val="100"/>
        <c:noMultiLvlLbl val="0"/>
      </c:catAx>
      <c:valAx>
        <c:axId val="46729012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729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675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41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648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45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16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824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06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297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63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272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D7B9-689A-4215-8C44-1CB0AA04F15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26F50-96A5-46EE-BE4C-76DAED5CFA3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8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83C480B-700F-4610-B551-7C71521C75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2020/3/27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38CCC76-C944-43CD-95F0-816CF835E95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47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>
            <a:graphicFrameLocks/>
          </p:cNvGraphicFramePr>
          <p:nvPr>
            <p:extLst/>
          </p:nvPr>
        </p:nvGraphicFramePr>
        <p:xfrm>
          <a:off x="53624" y="181010"/>
          <a:ext cx="4143375" cy="2030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图表 3"/>
          <p:cNvGraphicFramePr>
            <a:graphicFrameLocks/>
          </p:cNvGraphicFramePr>
          <p:nvPr>
            <p:extLst/>
          </p:nvPr>
        </p:nvGraphicFramePr>
        <p:xfrm>
          <a:off x="3907427" y="172555"/>
          <a:ext cx="4114800" cy="2067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图表 17"/>
          <p:cNvGraphicFramePr>
            <a:graphicFrameLocks/>
          </p:cNvGraphicFramePr>
          <p:nvPr>
            <p:extLst/>
          </p:nvPr>
        </p:nvGraphicFramePr>
        <p:xfrm>
          <a:off x="151380" y="2567709"/>
          <a:ext cx="3947862" cy="1937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图表 18"/>
          <p:cNvGraphicFramePr>
            <a:graphicFrameLocks/>
          </p:cNvGraphicFramePr>
          <p:nvPr>
            <p:extLst/>
          </p:nvPr>
        </p:nvGraphicFramePr>
        <p:xfrm>
          <a:off x="3947862" y="2537739"/>
          <a:ext cx="3975278" cy="1967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图表 13"/>
          <p:cNvGraphicFramePr>
            <a:graphicFrameLocks/>
          </p:cNvGraphicFramePr>
          <p:nvPr>
            <p:extLst/>
          </p:nvPr>
        </p:nvGraphicFramePr>
        <p:xfrm>
          <a:off x="7870448" y="116324"/>
          <a:ext cx="4092921" cy="2055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图表 14"/>
          <p:cNvGraphicFramePr>
            <a:graphicFrameLocks/>
          </p:cNvGraphicFramePr>
          <p:nvPr>
            <p:extLst/>
          </p:nvPr>
        </p:nvGraphicFramePr>
        <p:xfrm>
          <a:off x="7870448" y="2498316"/>
          <a:ext cx="4124325" cy="2022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图表 15"/>
          <p:cNvGraphicFramePr>
            <a:graphicFrameLocks/>
          </p:cNvGraphicFramePr>
          <p:nvPr>
            <p:extLst/>
          </p:nvPr>
        </p:nvGraphicFramePr>
        <p:xfrm>
          <a:off x="313866" y="4781788"/>
          <a:ext cx="3810000" cy="1922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图表 19"/>
          <p:cNvGraphicFramePr>
            <a:graphicFrameLocks/>
          </p:cNvGraphicFramePr>
          <p:nvPr>
            <p:extLst/>
          </p:nvPr>
        </p:nvGraphicFramePr>
        <p:xfrm>
          <a:off x="4263027" y="4835631"/>
          <a:ext cx="3759200" cy="186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3947862" y="6488668"/>
            <a:ext cx="85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PCW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1" name="图表 10"/>
          <p:cNvGraphicFramePr>
            <a:graphicFrameLocks/>
          </p:cNvGraphicFramePr>
          <p:nvPr>
            <p:extLst/>
          </p:nvPr>
        </p:nvGraphicFramePr>
        <p:xfrm>
          <a:off x="7870448" y="4655415"/>
          <a:ext cx="4037846" cy="2049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736836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>
            <a:graphicFrameLocks/>
          </p:cNvGraphicFramePr>
          <p:nvPr>
            <p:extLst/>
          </p:nvPr>
        </p:nvGraphicFramePr>
        <p:xfrm>
          <a:off x="100341" y="2223793"/>
          <a:ext cx="3882429" cy="1947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图表 3"/>
          <p:cNvGraphicFramePr>
            <a:graphicFrameLocks/>
          </p:cNvGraphicFramePr>
          <p:nvPr>
            <p:extLst/>
          </p:nvPr>
        </p:nvGraphicFramePr>
        <p:xfrm>
          <a:off x="100342" y="280693"/>
          <a:ext cx="3882429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图表 4"/>
          <p:cNvGraphicFramePr>
            <a:graphicFrameLocks/>
          </p:cNvGraphicFramePr>
          <p:nvPr>
            <p:extLst/>
          </p:nvPr>
        </p:nvGraphicFramePr>
        <p:xfrm>
          <a:off x="7979350" y="313167"/>
          <a:ext cx="3847799" cy="191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/>
          </p:nvPr>
        </p:nvGraphicFramePr>
        <p:xfrm>
          <a:off x="4099224" y="280693"/>
          <a:ext cx="3871370" cy="194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292604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宽屏</PresentationFormat>
  <Paragraphs>25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1_Office 主题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juan</dc:creator>
  <cp:lastModifiedBy>li juan</cp:lastModifiedBy>
  <cp:revision>1</cp:revision>
  <dcterms:created xsi:type="dcterms:W3CDTF">2020-03-27T01:20:40Z</dcterms:created>
  <dcterms:modified xsi:type="dcterms:W3CDTF">2020-03-27T01:20:49Z</dcterms:modified>
</cp:coreProperties>
</file>